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6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7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45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7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753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1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5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8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51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5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A87D6-17DD-4120-A00A-E1613F0FC158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6B200-65D1-4F0B-858E-1FD22CC32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64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9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5" y="3810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83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3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6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2018-01-05T19:52:07Z</dcterms:created>
  <dcterms:modified xsi:type="dcterms:W3CDTF">2018-01-05T19:53:37Z</dcterms:modified>
</cp:coreProperties>
</file>